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86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02694-B064-40D2-BEED-84BBB2B7375A}" v="3" dt="2025-06-20T07:24:10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2A75D-AB08-49D5-87CF-86FB086D7F60}" type="datetimeFigureOut">
              <a:rPr lang="ko-KR" altLang="en-US" smtClean="0"/>
              <a:t>2025-07-03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14B8E-A221-4FB6-9D79-C35E2A3D9F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86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CD7336-D798-C2CC-2EC3-AF2663428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35F31FC-37DD-170E-AA3C-8BE3F1DCB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E70BB5-F29E-DEDB-18A2-3D7CB2B5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8B1-E42D-4E89-A9F0-A4EBA94560B5}" type="datetime1">
              <a:rPr lang="ko-KR" altLang="en-US" smtClean="0"/>
              <a:t>2025-07-03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25A491-F3D4-C3FD-C741-69402E1D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E5BE27-9BA9-9759-25AF-7A4F0F36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15FAD10-5344-0FB2-5C71-35269D319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78C8C3-BE8E-DA98-8B6E-E49307B2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2BDB73A-F9CA-6A2F-0ED5-9E8D0C7F9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38AD29-981D-0EF4-41A1-EBF69C17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C23F-CBCD-4C1D-87C7-7819B904CBE7}" type="datetime1">
              <a:rPr lang="ko-KR" altLang="en-US" smtClean="0"/>
              <a:t>2025-07-03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C47FEC-2BA5-8901-0C26-3E465B28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0F5131-9EC8-FB88-88EE-1DF54B2D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91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4A0EA3D-A01C-DEE9-4813-350698E89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B480114-EABA-5E43-A4BE-1A27EDB77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716A2C-C6C8-56F0-A48F-6E51175C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BA03-E178-43A7-A383-67EFC04BDC76}" type="datetime1">
              <a:rPr lang="ko-KR" altLang="en-US" smtClean="0"/>
              <a:t>2025-07-03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9C55EA-9577-F9EA-644F-CE449E07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C80EFC-FC5F-41EB-96A4-46F33D64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340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4783C8C-056A-F84F-2EBD-2F6559F1A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6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685C5C-799C-F936-9A98-52CD09C3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D25B2E-4A30-7715-F302-495877A7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DA5521-9FC4-27B9-DEEE-903ED261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3753-192D-4295-9941-529F2AF0CE17}" type="datetime1">
              <a:rPr lang="ko-KR" altLang="en-US" smtClean="0"/>
              <a:t>2025-07-03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FF91BE-D024-AB39-A24E-CDA15B30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54410F-3B97-6653-CDF8-C92A54F5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B90D282-85A0-0C21-0746-6D8ECA199018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rgbClr val="0D18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68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72B020-0B51-ABB9-7DC5-3F28DBE3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0F0301-67AA-B139-CA67-60AA523D6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551AB4A-2BE5-46E6-075F-CA60FB961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A05F74-F960-A7C6-72F4-FB963496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7BD9-63F6-48FD-9816-3CB9137BEA87}" type="datetime1">
              <a:rPr lang="ko-KR" altLang="en-US" smtClean="0"/>
              <a:t>2025-07-03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4915D2-2BA3-155E-F528-54132ECE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D0F46F-572E-B5EE-7CBF-A52E539F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08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0FECA3-B423-3E29-FDC9-9786EAC0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F482E5-2F9C-C397-FD0A-37A10A32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CFDD91-19ED-4539-EF07-BA4E5E193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8AFEC99-A53A-7B79-C731-585A432AA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66CED22-9BA2-2C1C-FD20-1538CF3B1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60372F-1EA1-E2A8-9C9A-B7B5B779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C05-070A-4DF9-A754-D52A50B99BB8}" type="datetime1">
              <a:rPr lang="ko-KR" altLang="en-US" smtClean="0"/>
              <a:t>2025-07-03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87C58BB-686E-F3AF-323E-18288F9C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91116F8-D584-55DD-F393-842AE969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08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C43140-2B16-9A27-7316-F314590C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A5990B5-1CC9-48F7-0416-2F59119A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5064-3E60-450A-BB21-B9F10EA7AAB1}" type="datetime1">
              <a:rPr lang="ko-KR" altLang="en-US" smtClean="0"/>
              <a:t>2025-07-03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4DBCC21-BB0D-280C-FB3D-777B99BA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4DB857-9431-07EB-DD25-BD5D4DB8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07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870BD2-4139-9E0D-3B08-241FF062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A652-CC85-4D67-B72E-47E21F023EBD}" type="datetime1">
              <a:rPr lang="ko-KR" altLang="en-US" smtClean="0"/>
              <a:t>2025-07-03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1ED65EC-46AE-BFF8-F43E-37001BEB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639325-C743-8651-5EA7-651822E1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EFA99815-5BCA-4534-9559-B67C060454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16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D893E8-4C74-EF4F-B166-946BEA46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5057F0-020B-E25A-69D9-EF9698378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26D7C45-3B35-0D73-7A3B-1C804B480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D7716D-E7DD-B6C1-39AC-A2387F59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299-F8CE-49B8-AEB5-C1E941771A82}" type="datetime1">
              <a:rPr lang="ko-KR" altLang="en-US" smtClean="0"/>
              <a:t>2025-07-03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B8A0835-357E-704E-292A-2AF6549B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D6D22F-66E1-7623-6ECE-A7159841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2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3BB7BA-A4AA-090F-C01A-8E0D2DBD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8038528-5F1B-7304-6BA0-27D6A246C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270305-7862-796B-E4EA-F087A9A45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30698F-133B-B500-1285-96347734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C94-86F9-4A6A-9463-5BDA001B3F48}" type="datetime1">
              <a:rPr lang="ko-KR" altLang="en-US" smtClean="0"/>
              <a:t>2025-07-03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14D084-43D4-9798-DC1E-893B2DE7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0BE121-502C-953E-D1A4-8D05FBB0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96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D5E50EE-2C7B-BD2B-63A5-98067A7C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B138DF-78C4-4DCA-3297-5A2A93E79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27D353-33D9-D513-ACD7-3978F1A63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C770AA-6B65-4597-8CC4-A8238EF09528}" type="datetime1">
              <a:rPr lang="ko-KR" altLang="en-US" smtClean="0"/>
              <a:t>2025-07-03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3FA82B-5040-9AA7-088E-FB7FE3B59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F24AA2-3482-69E8-F4AC-83178884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1960" y="6346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fld id="{EFA99815-5BCA-4534-9559-B67C060454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3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7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5EBBBB6F-5DD4-4D54-73A6-F2DF4FBB4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31960" y="6346825"/>
            <a:ext cx="2743200" cy="365125"/>
          </a:xfrm>
        </p:spPr>
        <p:txBody>
          <a:bodyPr/>
          <a:lstStyle/>
          <a:p>
            <a:fld id="{EFA99815-5BCA-4534-9559-B67C0604548A}" type="slidenum">
              <a:rPr lang="ko-KR" altLang="en-US" smtClean="0"/>
              <a:t>2</a:t>
            </a:fld>
            <a:endParaRPr lang="ko-KR" altLang="en-US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4A8942A-E440-61EC-B41F-B5D192DA6ABB}"/>
              </a:ext>
            </a:extLst>
          </p:cNvPr>
          <p:cNvCxnSpPr/>
          <p:nvPr/>
        </p:nvCxnSpPr>
        <p:spPr>
          <a:xfrm>
            <a:off x="346516" y="280631"/>
            <a:ext cx="28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그래픽 3">
            <a:extLst>
              <a:ext uri="{FF2B5EF4-FFF2-40B4-BE49-F238E27FC236}">
                <a16:creationId xmlns:a16="http://schemas.microsoft.com/office/drawing/2014/main" id="{CBAE9C95-3847-9204-28E2-F390D1D89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312" y="5176837"/>
            <a:ext cx="48291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3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AE45B-1C2E-F7F7-39C0-1FC34E2EF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C30839C-B762-8F9D-8713-494C495B9546}"/>
              </a:ext>
            </a:extLst>
          </p:cNvPr>
          <p:cNvCxnSpPr/>
          <p:nvPr/>
        </p:nvCxnSpPr>
        <p:spPr>
          <a:xfrm>
            <a:off x="346516" y="280631"/>
            <a:ext cx="2880000" cy="0"/>
          </a:xfrm>
          <a:prstGeom prst="line">
            <a:avLst/>
          </a:prstGeom>
          <a:ln>
            <a:solidFill>
              <a:srgbClr val="0D18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200CB9D-E2C0-F495-2711-DA0874C3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51B017C9-0F95-9EE4-C9EF-58DF9AA21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537" y="6068255"/>
            <a:ext cx="2427107" cy="6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</Words>
  <Application>Microsoft Office PowerPoint</Application>
  <PresentationFormat>와이드스크린</PresentationFormat>
  <Paragraphs>2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맑은 고딕</vt:lpstr>
      <vt:lpstr>Arial</vt:lpstr>
      <vt:lpstr>Montserrat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Jaein Yoon</dc:creator>
  <cp:lastModifiedBy>윤희 이</cp:lastModifiedBy>
  <cp:revision>3</cp:revision>
  <dcterms:created xsi:type="dcterms:W3CDTF">2025-05-07T02:42:40Z</dcterms:created>
  <dcterms:modified xsi:type="dcterms:W3CDTF">2025-07-03T07:01:09Z</dcterms:modified>
</cp:coreProperties>
</file>